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57"/>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20" r:id="rId23"/>
    <p:sldId id="1893" r:id="rId24"/>
    <p:sldId id="1895" r:id="rId25"/>
    <p:sldId id="1913" r:id="rId26"/>
    <p:sldId id="4990" r:id="rId27"/>
    <p:sldId id="5027" r:id="rId28"/>
    <p:sldId id="1916" r:id="rId29"/>
    <p:sldId id="5028" r:id="rId30"/>
    <p:sldId id="5021" r:id="rId31"/>
    <p:sldId id="1888" r:id="rId32"/>
    <p:sldId id="1914" r:id="rId33"/>
    <p:sldId id="1921" r:id="rId34"/>
    <p:sldId id="1917" r:id="rId35"/>
    <p:sldId id="5029" r:id="rId36"/>
    <p:sldId id="5030" r:id="rId37"/>
    <p:sldId id="1954" r:id="rId38"/>
    <p:sldId id="1931" r:id="rId39"/>
    <p:sldId id="5036" r:id="rId40"/>
    <p:sldId id="1953" r:id="rId41"/>
    <p:sldId id="1904" r:id="rId42"/>
    <p:sldId id="4995" r:id="rId43"/>
    <p:sldId id="1906" r:id="rId44"/>
    <p:sldId id="4996" r:id="rId45"/>
    <p:sldId id="4997" r:id="rId46"/>
    <p:sldId id="5023" r:id="rId47"/>
    <p:sldId id="1924" r:id="rId48"/>
    <p:sldId id="5037" r:id="rId49"/>
    <p:sldId id="1932" r:id="rId50"/>
    <p:sldId id="1933" r:id="rId51"/>
    <p:sldId id="5024" r:id="rId52"/>
    <p:sldId id="386" r:id="rId53"/>
    <p:sldId id="295" r:id="rId54"/>
    <p:sldId id="4999" r:id="rId55"/>
    <p:sldId id="305" r:id="rId56"/>
    <p:sldId id="306" r:id="rId57"/>
    <p:sldId id="1475" r:id="rId58"/>
    <p:sldId id="1871" r:id="rId59"/>
    <p:sldId id="1462" r:id="rId60"/>
    <p:sldId id="1464" r:id="rId61"/>
    <p:sldId id="1501" r:id="rId62"/>
    <p:sldId id="1490" r:id="rId63"/>
    <p:sldId id="1488" r:id="rId64"/>
    <p:sldId id="5000" r:id="rId65"/>
    <p:sldId id="399" r:id="rId66"/>
    <p:sldId id="403" r:id="rId67"/>
    <p:sldId id="279" r:id="rId68"/>
    <p:sldId id="1417" r:id="rId69"/>
    <p:sldId id="637" r:id="rId70"/>
    <p:sldId id="272" r:id="rId71"/>
    <p:sldId id="273" r:id="rId72"/>
    <p:sldId id="267" r:id="rId73"/>
    <p:sldId id="1405" r:id="rId74"/>
    <p:sldId id="1878" r:id="rId75"/>
    <p:sldId id="1911" r:id="rId76"/>
    <p:sldId id="1912" r:id="rId77"/>
    <p:sldId id="5001" r:id="rId78"/>
    <p:sldId id="1956" r:id="rId79"/>
    <p:sldId id="1918" r:id="rId80"/>
    <p:sldId id="1884" r:id="rId81"/>
    <p:sldId id="1887" r:id="rId82"/>
    <p:sldId id="5002" r:id="rId83"/>
    <p:sldId id="1938" r:id="rId84"/>
    <p:sldId id="5003" r:id="rId85"/>
    <p:sldId id="1877" r:id="rId86"/>
    <p:sldId id="1909" r:id="rId87"/>
    <p:sldId id="5004" r:id="rId88"/>
    <p:sldId id="5005" r:id="rId89"/>
    <p:sldId id="1927" r:id="rId90"/>
    <p:sldId id="1928" r:id="rId91"/>
    <p:sldId id="5006" r:id="rId92"/>
    <p:sldId id="1992" r:id="rId93"/>
    <p:sldId id="1908" r:id="rId94"/>
    <p:sldId id="1935" r:id="rId95"/>
    <p:sldId id="1944" r:id="rId96"/>
    <p:sldId id="5007" r:id="rId97"/>
    <p:sldId id="5008" r:id="rId98"/>
    <p:sldId id="5009" r:id="rId99"/>
    <p:sldId id="5010" r:id="rId100"/>
    <p:sldId id="1919" r:id="rId101"/>
    <p:sldId id="1923" r:id="rId102"/>
    <p:sldId id="5011" r:id="rId103"/>
    <p:sldId id="1925" r:id="rId104"/>
    <p:sldId id="5012" r:id="rId105"/>
    <p:sldId id="256" r:id="rId106"/>
    <p:sldId id="1487" r:id="rId107"/>
    <p:sldId id="1481" r:id="rId108"/>
    <p:sldId id="1482" r:id="rId109"/>
    <p:sldId id="1483" r:id="rId110"/>
    <p:sldId id="1484" r:id="rId111"/>
    <p:sldId id="1491" r:id="rId112"/>
    <p:sldId id="1500" r:id="rId113"/>
    <p:sldId id="1499" r:id="rId114"/>
    <p:sldId id="1503" r:id="rId115"/>
    <p:sldId id="1508" r:id="rId116"/>
    <p:sldId id="1875" r:id="rId117"/>
    <p:sldId id="1882" r:id="rId118"/>
    <p:sldId id="5013" r:id="rId119"/>
    <p:sldId id="1874" r:id="rId120"/>
    <p:sldId id="1876" r:id="rId121"/>
    <p:sldId id="5015" r:id="rId122"/>
    <p:sldId id="4950" r:id="rId123"/>
    <p:sldId id="4946" r:id="rId124"/>
    <p:sldId id="5031" r:id="rId125"/>
    <p:sldId id="4926" r:id="rId126"/>
    <p:sldId id="5042" r:id="rId127"/>
    <p:sldId id="4928" r:id="rId128"/>
    <p:sldId id="5043" r:id="rId129"/>
    <p:sldId id="4929" r:id="rId130"/>
    <p:sldId id="4930" r:id="rId131"/>
    <p:sldId id="4931" r:id="rId132"/>
    <p:sldId id="4932" r:id="rId133"/>
    <p:sldId id="4956" r:id="rId134"/>
    <p:sldId id="5032" r:id="rId135"/>
    <p:sldId id="5044" r:id="rId136"/>
    <p:sldId id="277" r:id="rId137"/>
    <p:sldId id="278" r:id="rId138"/>
    <p:sldId id="280" r:id="rId139"/>
    <p:sldId id="281" r:id="rId140"/>
    <p:sldId id="282" r:id="rId141"/>
    <p:sldId id="283" r:id="rId142"/>
    <p:sldId id="2076137000" r:id="rId143"/>
    <p:sldId id="2076137001" r:id="rId144"/>
    <p:sldId id="2076137002" r:id="rId145"/>
    <p:sldId id="2076137003" r:id="rId146"/>
    <p:sldId id="2076137004" r:id="rId147"/>
    <p:sldId id="2076137008" r:id="rId148"/>
    <p:sldId id="2076137005" r:id="rId149"/>
    <p:sldId id="2076137006" r:id="rId150"/>
    <p:sldId id="2076137007" r:id="rId151"/>
    <p:sldId id="2076137009" r:id="rId152"/>
    <p:sldId id="2076136952" r:id="rId153"/>
    <p:sldId id="2076137010" r:id="rId154"/>
    <p:sldId id="4953" r:id="rId155"/>
    <p:sldId id="303"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Lst>
        </p14:section>
        <p14:section name="SOURCE CONTROL" id="{E7362696-8C38-41FF-B1C7-717B23E746AA}">
          <p14:sldIdLst>
            <p14:sldId id="5020"/>
            <p14:sldId id="1893"/>
            <p14:sldId id="1895"/>
            <p14:sldId id="1913"/>
            <p14:sldId id="4990"/>
            <p14:sldId id="5027"/>
            <p14:sldId id="1916"/>
            <p14:sldId id="5028"/>
          </p14:sldIdLst>
        </p14:section>
        <p14:section name="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91" d="100"/>
          <a:sy n="91" d="100"/>
        </p:scale>
        <p:origin x="84" y="94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slide" Target="slides/slide149.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7215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6/30/2020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image" Target="../media/image148.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64.jpg"/><Relationship Id="rId4" Type="http://schemas.openxmlformats.org/officeDocument/2006/relationships/image" Target="../media/image163.jpg"/></Relationships>
</file>

<file path=ppt/slides/_rels/slide14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66.jpg"/></Relationships>
</file>

<file path=ppt/slides/_rels/slide14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68.jpg"/></Relationships>
</file>

<file path=ppt/slides/_rels/slide1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8840</TotalTime>
  <Words>8660</Words>
  <Application>Microsoft Office PowerPoint</Application>
  <PresentationFormat>On-screen Show (16:9)</PresentationFormat>
  <Paragraphs>1084</Paragraphs>
  <Slides>152</Slides>
  <Notes>67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152</vt:i4>
      </vt:variant>
    </vt:vector>
  </HeadingPairs>
  <TitlesOfParts>
    <vt:vector size="173"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192</cp:revision>
  <dcterms:created xsi:type="dcterms:W3CDTF">2015-09-28T19:52:00Z</dcterms:created>
  <dcterms:modified xsi:type="dcterms:W3CDTF">2020-06-30T12:13:35Z</dcterms:modified>
</cp:coreProperties>
</file>